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501" r:id="rId3"/>
    <p:sldId id="323" r:id="rId4"/>
    <p:sldId id="273" r:id="rId6"/>
    <p:sldId id="278" r:id="rId7"/>
    <p:sldId id="277" r:id="rId8"/>
    <p:sldId id="505" r:id="rId9"/>
    <p:sldId id="589" r:id="rId10"/>
    <p:sldId id="590" r:id="rId11"/>
    <p:sldId id="591" r:id="rId12"/>
    <p:sldId id="596" r:id="rId13"/>
    <p:sldId id="597" r:id="rId14"/>
    <p:sldId id="598" r:id="rId15"/>
    <p:sldId id="599" r:id="rId16"/>
    <p:sldId id="600" r:id="rId17"/>
    <p:sldId id="601" r:id="rId18"/>
    <p:sldId id="602" r:id="rId19"/>
    <p:sldId id="594" r:id="rId20"/>
    <p:sldId id="593" r:id="rId21"/>
    <p:sldId id="604" r:id="rId22"/>
    <p:sldId id="606" r:id="rId23"/>
    <p:sldId id="607" r:id="rId24"/>
    <p:sldId id="605" r:id="rId25"/>
    <p:sldId id="603" r:id="rId26"/>
    <p:sldId id="592" r:id="rId27"/>
    <p:sldId id="608" r:id="rId28"/>
    <p:sldId id="609" r:id="rId29"/>
    <p:sldId id="610" r:id="rId30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641" autoAdjust="0"/>
  </p:normalViewPr>
  <p:slideViewPr>
    <p:cSldViewPr snapToGrid="0">
      <p:cViewPr varScale="1">
        <p:scale>
          <a:sx n="104" d="100"/>
          <a:sy n="104" d="100"/>
        </p:scale>
        <p:origin x="-174" y="-78"/>
      </p:cViewPr>
      <p:guideLst>
        <p:guide orient="horz" pos="2176"/>
        <p:guide pos="3858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fontAlgn="base"/>
            <a:endParaRPr lang="en-US" altLang="x-none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>
              <a:defRPr sz="1400"/>
            </a:lvl1pPr>
          </a:lstStyle>
          <a:p>
            <a:pPr lvl="0" defTabSz="914400" fontAlgn="base"/>
            <a:endParaRPr lang="en-US" altLang="x-none" strike="noStrike" noProof="1"/>
          </a:p>
        </p:txBody>
      </p:sp>
      <p:sp>
        <p:nvSpPr>
          <p:cNvPr id="1029" name="Rectangle 5"/>
          <p:cNvSpPr>
            <a:spLocks noGrp="1"/>
          </p:cNvSpPr>
          <p:nvPr>
            <p:ph type="ftr" sz="quarte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ctr">
              <a:defRPr sz="1400"/>
            </a:lvl1pPr>
          </a:lstStyle>
          <a:p>
            <a:pPr lvl="0" defTabSz="914400" fontAlgn="base"/>
            <a:endParaRPr lang="en-US" altLang="x-none" strike="noStrike" noProof="1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r">
              <a:defRPr sz="1400"/>
            </a:lvl1pPr>
          </a:lstStyle>
          <a:p>
            <a:pPr lvl="0" defTabSz="91440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图片 2" descr="背景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57785" y="-55880"/>
            <a:ext cx="12249785" cy="1189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微信图片_202012241407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785" y="857250"/>
            <a:ext cx="12175490" cy="5570220"/>
          </a:xfrm>
          <a:prstGeom prst="rect">
            <a:avLst/>
          </a:prstGeom>
        </p:spPr>
      </p:pic>
    </p:spTree>
  </p:cSld>
  <p:clrMapOvr>
    <a:masterClrMapping/>
  </p:clrMapOvr>
  <p:transition spd="med" advClick="0" advTm="16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275185" cy="685736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102235" y="635"/>
            <a:ext cx="12294870" cy="685736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85736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2000" cy="685863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430" y="1679575"/>
            <a:ext cx="2868295" cy="522605"/>
          </a:xfrm>
        </p:spPr>
        <p:txBody>
          <a:bodyPr/>
          <a:lstStyle/>
          <a:p>
            <a:br>
              <a:rPr lang="zh-CN" altLang="zh-CN">
                <a:ea typeface="宋体" panose="02010600030101010101" pitchFamily="2" charset="-122"/>
              </a:rPr>
            </a:br>
            <a:endParaRPr lang="zh-CN" altLang="zh-CN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07415"/>
            <a:ext cx="12192635" cy="6040755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80010" y="635"/>
            <a:ext cx="12272010" cy="685736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80010" y="635"/>
            <a:ext cx="12368530" cy="693674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635" y="1087120"/>
            <a:ext cx="12192635" cy="5639435"/>
          </a:xfrm>
          <a:prstGeom prst="rect">
            <a:avLst/>
          </a:prstGeo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2375" y="5901690"/>
            <a:ext cx="2731770" cy="745490"/>
          </a:xfrm>
        </p:spPr>
        <p:txBody>
          <a:bodyPr/>
          <a:p>
            <a:pPr marL="0" indent="0">
              <a:buNone/>
            </a:pPr>
            <a:r>
              <a:rPr lang="zh-CN" altLang="en-US" sz="1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学生工作处、后勤处宣</a:t>
            </a:r>
            <a:endParaRPr lang="zh-CN" altLang="en-US" sz="1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6627" name="图片 2" descr="背景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49785" cy="14185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0"/>
            <a:ext cx="12268835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848350" y="1305560"/>
            <a:ext cx="50406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        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/>
          <p:nvPr/>
        </p:nvSpPr>
        <p:spPr>
          <a:xfrm>
            <a:off x="4003675" y="3581400"/>
            <a:ext cx="4956175" cy="19827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1400" b="1" dirty="0">
                <a:latin typeface="Arial" panose="020B0604020202020204" pitchFamily="34" charset="0"/>
              </a:rPr>
              <a:t>	</a:t>
            </a:r>
            <a:endParaRPr lang="zh-CN" altLang="en-US" sz="1600" b="1" dirty="0">
              <a:latin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18325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>
            <a:off x="6280661" y="5648642"/>
            <a:ext cx="1291174" cy="0"/>
          </a:xfrm>
          <a:prstGeom prst="line">
            <a:avLst/>
          </a:prstGeom>
          <a:ln w="25400">
            <a:solidFill>
              <a:srgbClr val="53D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3389201" y="4426145"/>
            <a:ext cx="611887" cy="0"/>
          </a:xfrm>
          <a:prstGeom prst="line">
            <a:avLst/>
          </a:prstGeom>
          <a:ln w="25400">
            <a:solidFill>
              <a:srgbClr val="53D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3397826" y="2976546"/>
            <a:ext cx="611887" cy="0"/>
          </a:xfrm>
          <a:prstGeom prst="line">
            <a:avLst/>
          </a:prstGeom>
          <a:ln w="25400">
            <a:solidFill>
              <a:srgbClr val="53D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4536401" y="1502774"/>
            <a:ext cx="1041381" cy="262842"/>
            <a:chOff x="4470269" y="1661160"/>
            <a:chExt cx="1290451" cy="262890"/>
          </a:xfrm>
        </p:grpSpPr>
        <p:cxnSp>
          <p:nvCxnSpPr>
            <p:cNvPr id="53" name="直接连接符 52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25400">
              <a:solidFill>
                <a:srgbClr val="53D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4470269" y="1663541"/>
              <a:ext cx="942312" cy="0"/>
            </a:xfrm>
            <a:prstGeom prst="line">
              <a:avLst/>
            </a:prstGeom>
            <a:ln w="25400">
              <a:solidFill>
                <a:srgbClr val="53D2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AutoShape 24"/>
          <p:cNvSpPr>
            <a:spLocks noChangeArrowheads="1"/>
          </p:cNvSpPr>
          <p:nvPr/>
        </p:nvSpPr>
        <p:spPr bwMode="auto">
          <a:xfrm flipH="1">
            <a:off x="-2039239" y="3083247"/>
            <a:ext cx="1685557" cy="2121563"/>
          </a:xfrm>
          <a:prstGeom prst="snip2DiagRect">
            <a:avLst>
              <a:gd name="adj1" fmla="val 0"/>
              <a:gd name="adj2" fmla="val 20886"/>
            </a:avLst>
          </a:prstGeom>
          <a:solidFill>
            <a:srgbClr val="41A0DA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wrap="none" tIns="0" bIns="683873" anchor="ctr"/>
          <a:lstStyle/>
          <a:p>
            <a:pPr lvl="0" algn="ctr"/>
            <a:r>
              <a:rPr lang="zh-CN" altLang="en-US" sz="4000" dirty="0">
                <a:solidFill>
                  <a:prstClr val="white"/>
                </a:solidFill>
                <a:latin typeface="华康俪金黑W8(P)" panose="020B0800000000000000" charset="-122"/>
                <a:ea typeface="华康俪金黑W8(P)" panose="020B0800000000000000" charset="-122"/>
              </a:rPr>
              <a:t>网购</a:t>
            </a:r>
            <a:endParaRPr lang="zh-CN" altLang="en-US" sz="4000" dirty="0">
              <a:solidFill>
                <a:prstClr val="white"/>
              </a:solidFill>
              <a:latin typeface="华康俪金黑W8(P)" panose="020B0800000000000000" charset="-122"/>
              <a:ea typeface="华康俪金黑W8(P)" panose="020B0800000000000000" charset="-122"/>
            </a:endParaRPr>
          </a:p>
        </p:txBody>
      </p:sp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" cstate="print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95707" y="3861782"/>
            <a:ext cx="1761187" cy="486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4853-604A-4A34-A657-C9A4753D588E}" type="datetime11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1365" cy="7007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93"/>
    </mc:Choice>
    <mc:Fallback>
      <p:transition spd="slow" advTm="12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29297 1.85185E-6 C 0.42422 1.85185E-6 0.58646 -0.02593 0.58646 -0.04699 L 0.58646 -0.09375 " pathEditMode="relative" rAng="0" ptsTypes="FfFF">
                                      <p:cBhvr>
                                        <p:cTn id="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23" y="-4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28554 -2.59259E-6 C 0.41367 -2.59259E-6 0.57161 -0.01389 0.57161 -0.025 L 0.57161 -0.05 " pathEditMode="relative" rAng="0" ptsTypes="FfFF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81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7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635"/>
            <a:ext cx="12193270" cy="685863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7365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tags/tag1.xml><?xml version="1.0" encoding="utf-8"?>
<p:tagLst xmlns:p="http://schemas.openxmlformats.org/presentationml/2006/main">
  <p:tag name="KSO_WM_DOC_GUID" val="{5102e524-18a0-4656-8b77-5b7e20cc865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WPS 演示</Application>
  <PresentationFormat>自定义</PresentationFormat>
  <Paragraphs>14</Paragraphs>
  <Slides>27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</vt:lpstr>
      <vt:lpstr>宋体</vt:lpstr>
      <vt:lpstr>Wingdings</vt:lpstr>
      <vt:lpstr>华康俪金黑W8(P)</vt:lpstr>
      <vt:lpstr>黑体</vt:lpstr>
      <vt:lpstr>微软雅黑</vt:lpstr>
      <vt:lpstr>Arial Unicode MS</vt:lpstr>
      <vt:lpstr>Calibri</vt:lpstr>
      <vt:lpstr>默认设计模板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126</cp:revision>
  <dcterms:created xsi:type="dcterms:W3CDTF">2018-05-02T15:01:00Z</dcterms:created>
  <dcterms:modified xsi:type="dcterms:W3CDTF">2020-12-24T06:47:08Z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